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2E0FC-8048-43BE-AC6A-2C31B7F0E0D1}" type="datetimeFigureOut">
              <a:rPr lang="it-IT" smtClean="0"/>
              <a:t>11/05/2012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7D8D2-005D-4D37-B173-3E5974F52839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it-IT" dirty="0" smtClean="0"/>
              <a:t>我的身体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corp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>
            <a:off x="2123728" y="260646"/>
            <a:ext cx="4968551" cy="568863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ggettiv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1" y="548680"/>
            <a:ext cx="5400600" cy="557748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 descr="aggettivi_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83769" y="548680"/>
            <a:ext cx="4464496" cy="557748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it-IT" dirty="0" smtClean="0"/>
              <a:t>句子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it-IT" dirty="0" smtClean="0"/>
              <a:t>你妈妈的头发长不长？</a:t>
            </a:r>
            <a:endParaRPr lang="it-IT" altLang="zh-CN" dirty="0" smtClean="0"/>
          </a:p>
          <a:p>
            <a:r>
              <a:rPr lang="zh-CN" altLang="it-IT" dirty="0"/>
              <a:t>我妈妈的头发很</a:t>
            </a:r>
            <a:r>
              <a:rPr lang="zh-CN" altLang="it-IT" dirty="0" smtClean="0"/>
              <a:t>长</a:t>
            </a:r>
            <a:endParaRPr lang="it-IT" altLang="zh-CN" dirty="0" smtClean="0"/>
          </a:p>
          <a:p>
            <a:r>
              <a:rPr lang="it-IT" dirty="0" smtClean="0"/>
              <a:t>LUCA  </a:t>
            </a:r>
            <a:r>
              <a:rPr lang="zh-CN" altLang="it-IT" dirty="0" smtClean="0"/>
              <a:t>的 眼睛大不大？</a:t>
            </a:r>
            <a:endParaRPr lang="it-IT" altLang="zh-CN" dirty="0" smtClean="0"/>
          </a:p>
          <a:p>
            <a:r>
              <a:rPr lang="zh-CN" altLang="it-IT" dirty="0"/>
              <a:t>不大</a:t>
            </a:r>
            <a:r>
              <a:rPr lang="zh-CN" altLang="it-IT" dirty="0" smtClean="0"/>
              <a:t>，很小</a:t>
            </a:r>
            <a:endParaRPr lang="it-IT" altLang="zh-CN" dirty="0" smtClean="0"/>
          </a:p>
          <a:p>
            <a:r>
              <a:rPr lang="zh-CN" altLang="it-IT" dirty="0"/>
              <a:t>意大利人的眼睛大</a:t>
            </a:r>
            <a:r>
              <a:rPr lang="zh-CN" altLang="it-IT" dirty="0" smtClean="0"/>
              <a:t>，中国人的小</a:t>
            </a:r>
            <a:endParaRPr lang="it-IT" altLang="zh-CN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51</Words>
  <Application>Microsoft Office PowerPoint</Application>
  <PresentationFormat>Presentazione su schermo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Tema di Office</vt:lpstr>
      <vt:lpstr>我的身体</vt:lpstr>
      <vt:lpstr>Diapositiva 2</vt:lpstr>
      <vt:lpstr>Diapositiva 3</vt:lpstr>
      <vt:lpstr>Diapositiva 4</vt:lpstr>
      <vt:lpstr>句子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我的身体</dc:title>
  <dc:creator> </dc:creator>
  <cp:lastModifiedBy> </cp:lastModifiedBy>
  <cp:revision>1</cp:revision>
  <dcterms:created xsi:type="dcterms:W3CDTF">2012-05-10T22:42:10Z</dcterms:created>
  <dcterms:modified xsi:type="dcterms:W3CDTF">2012-05-10T22:50:03Z</dcterms:modified>
</cp:coreProperties>
</file>